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10"/>
  </p:notesMasterIdLst>
  <p:sldIdLst>
    <p:sldId id="257" r:id="rId2"/>
    <p:sldId id="256" r:id="rId3"/>
    <p:sldId id="258" r:id="rId4"/>
    <p:sldId id="262" r:id="rId5"/>
    <p:sldId id="259" r:id="rId6"/>
    <p:sldId id="260" r:id="rId7"/>
    <p:sldId id="261" r:id="rId8"/>
    <p:sldId id="263"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vertBarState="maximized">
    <p:restoredLeft sz="15620"/>
    <p:restoredTop sz="94660"/>
  </p:normalViewPr>
  <p:slideViewPr>
    <p:cSldViewPr snapToGrid="0" snapToObjects="1">
      <p:cViewPr varScale="1">
        <p:scale>
          <a:sx n="91" d="100"/>
          <a:sy n="91" d="100"/>
        </p:scale>
        <p:origin x="-136" y="-12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71B661-201E-2149-9D68-7D5D6074C3DC}" type="datetimeFigureOut">
              <a:rPr lang="en-US" smtClean="0"/>
              <a:pPr/>
              <a:t>6/11/10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620551-1194-804F-8798-1D6C9B9E937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1620551-1194-804F-8798-1D6C9B9E9372}"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F032F6-CD73-A549-9651-720D1ED84888}" type="datetimeFigureOut">
              <a:rPr lang="en-US" smtClean="0"/>
              <a:pPr/>
              <a:t>6/11/10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88B346-F195-A84A-9099-4928920960E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032F6-CD73-A549-9651-720D1ED84888}" type="datetimeFigureOut">
              <a:rPr lang="en-US" smtClean="0"/>
              <a:pPr/>
              <a:t>6/11/10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88B346-F195-A84A-9099-4928920960E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032F6-CD73-A549-9651-720D1ED84888}" type="datetimeFigureOut">
              <a:rPr lang="en-US" smtClean="0"/>
              <a:pPr/>
              <a:t>6/11/10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88B346-F195-A84A-9099-4928920960E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032F6-CD73-A549-9651-720D1ED84888}" type="datetimeFigureOut">
              <a:rPr lang="en-US" smtClean="0"/>
              <a:pPr/>
              <a:t>6/11/10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88B346-F195-A84A-9099-4928920960E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F032F6-CD73-A549-9651-720D1ED84888}" type="datetimeFigureOut">
              <a:rPr lang="en-US" smtClean="0"/>
              <a:pPr/>
              <a:t>6/11/10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88B346-F195-A84A-9099-4928920960E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BF032F6-CD73-A549-9651-720D1ED84888}" type="datetimeFigureOut">
              <a:rPr lang="en-US" smtClean="0"/>
              <a:pPr/>
              <a:t>6/11/10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88B346-F195-A84A-9099-4928920960E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BF032F6-CD73-A549-9651-720D1ED84888}" type="datetimeFigureOut">
              <a:rPr lang="en-US" smtClean="0"/>
              <a:pPr/>
              <a:t>6/11/10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088B346-F195-A84A-9099-4928920960E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BF032F6-CD73-A549-9651-720D1ED84888}" type="datetimeFigureOut">
              <a:rPr lang="en-US" smtClean="0"/>
              <a:pPr/>
              <a:t>6/11/10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88B346-F195-A84A-9099-4928920960E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F032F6-CD73-A549-9651-720D1ED84888}" type="datetimeFigureOut">
              <a:rPr lang="en-US" smtClean="0"/>
              <a:pPr/>
              <a:t>6/11/10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088B346-F195-A84A-9099-4928920960E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F032F6-CD73-A549-9651-720D1ED84888}" type="datetimeFigureOut">
              <a:rPr lang="en-US" smtClean="0"/>
              <a:pPr/>
              <a:t>6/11/10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88B346-F195-A84A-9099-4928920960E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F032F6-CD73-A549-9651-720D1ED84888}" type="datetimeFigureOut">
              <a:rPr lang="en-US" smtClean="0"/>
              <a:pPr/>
              <a:t>6/11/10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88B346-F195-A84A-9099-4928920960E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F032F6-CD73-A549-9651-720D1ED84888}" type="datetimeFigureOut">
              <a:rPr lang="en-US" smtClean="0"/>
              <a:pPr/>
              <a:t>6/11/10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88B346-F195-A84A-9099-4928920960E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26534" y="1467555"/>
            <a:ext cx="8229600" cy="2511777"/>
          </a:xfrm>
        </p:spPr>
        <p:txBody>
          <a:bodyPr>
            <a:normAutofit fontScale="90000"/>
          </a:bodyPr>
          <a:lstStyle/>
          <a:p>
            <a:r>
              <a:rPr lang="en-US" dirty="0" smtClean="0"/>
              <a:t>People create systems of government to help them function together, meet their needs, and share resources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26444"/>
            <a:ext cx="7772400" cy="2709334"/>
          </a:xfrm>
        </p:spPr>
        <p:txBody>
          <a:bodyPr>
            <a:normAutofit/>
          </a:bodyPr>
          <a:lstStyle/>
          <a:p>
            <a:r>
              <a:rPr lang="en-US" dirty="0" smtClean="0"/>
              <a:t>Citizenship</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711450" y="762000"/>
            <a:ext cx="3721100" cy="5334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16000" y="804863"/>
            <a:ext cx="7112000" cy="53213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016000" y="1035050"/>
            <a:ext cx="7112000" cy="47879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16000" y="1047750"/>
            <a:ext cx="7112000" cy="47625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16000" y="1054100"/>
            <a:ext cx="7112000" cy="47498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26201" y="514599"/>
            <a:ext cx="3787793" cy="5878655"/>
          </a:xfrm>
          <a:prstGeom prst="rect">
            <a:avLst/>
          </a:prstGeom>
        </p:spPr>
      </p:pic>
      <p:sp>
        <p:nvSpPr>
          <p:cNvPr id="3" name="TextBox 2"/>
          <p:cNvSpPr txBox="1"/>
          <p:nvPr/>
        </p:nvSpPr>
        <p:spPr>
          <a:xfrm>
            <a:off x="5355739" y="1887604"/>
            <a:ext cx="3446490" cy="3693319"/>
          </a:xfrm>
          <a:prstGeom prst="rect">
            <a:avLst/>
          </a:prstGeom>
          <a:noFill/>
        </p:spPr>
        <p:txBody>
          <a:bodyPr wrap="square" rtlCol="0">
            <a:spAutoFit/>
          </a:bodyPr>
          <a:lstStyle/>
          <a:p>
            <a:r>
              <a:rPr lang="en-US" dirty="0" smtClean="0"/>
              <a:t>Amendment IV</a:t>
            </a:r>
          </a:p>
          <a:p>
            <a:endParaRPr lang="en-US" dirty="0" smtClean="0"/>
          </a:p>
          <a:p>
            <a:r>
              <a:rPr lang="en-US" dirty="0" smtClean="0"/>
              <a:t>The right of the people to be secure in their persons, houses, papers, and effects, against unreasonable searches and seizures, shall not be violated, and no Warrants shall issue, but upon probable cause, supported by Oath or affirmation, and particularly describing the place to be searched, and the persons or things to be seized.</a:t>
            </a:r>
            <a:endParaRPr lang="en-US" dirty="0"/>
          </a:p>
        </p:txBody>
      </p:sp>
      <p:sp>
        <p:nvSpPr>
          <p:cNvPr id="4" name="TextBox 3"/>
          <p:cNvSpPr txBox="1"/>
          <p:nvPr/>
        </p:nvSpPr>
        <p:spPr>
          <a:xfrm>
            <a:off x="4791268" y="1200443"/>
            <a:ext cx="4352732" cy="369332"/>
          </a:xfrm>
          <a:prstGeom prst="rect">
            <a:avLst/>
          </a:prstGeom>
          <a:noFill/>
        </p:spPr>
        <p:txBody>
          <a:bodyPr wrap="square" rtlCol="0">
            <a:spAutoFit/>
          </a:bodyPr>
          <a:lstStyle/>
          <a:p>
            <a:pPr algn="ctr"/>
            <a:r>
              <a:rPr lang="en-US" dirty="0"/>
              <a:t>United States Bill of Rights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100</TotalTime>
  <Words>92</Words>
  <Application>Microsoft Macintosh PowerPoint</Application>
  <PresentationFormat>On-screen Show (4:3)</PresentationFormat>
  <Paragraphs>7</Paragraphs>
  <Slides>8</Slides>
  <Notes>1</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Office Theme</vt:lpstr>
      <vt:lpstr>People create systems of government to help them function together, meet their needs, and share resources</vt:lpstr>
      <vt:lpstr>Citizenship</vt:lpstr>
      <vt:lpstr>Slide 3</vt:lpstr>
      <vt:lpstr>Slide 4</vt:lpstr>
      <vt:lpstr>Slide 5</vt:lpstr>
      <vt:lpstr>Slide 6</vt:lpstr>
      <vt:lpstr>Slide 7</vt:lpstr>
      <vt:lpstr>Slide 8</vt:lpstr>
    </vt:vector>
  </TitlesOfParts>
  <Company>St. Albans HS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People create systems of government to help them function together, meet their needs, and share resources</dc:title>
  <dc:creator>Mary Thomas</dc:creator>
  <cp:lastModifiedBy>Mary Thomas</cp:lastModifiedBy>
  <cp:revision>3</cp:revision>
  <dcterms:created xsi:type="dcterms:W3CDTF">2010-06-11T17:11:49Z</dcterms:created>
  <dcterms:modified xsi:type="dcterms:W3CDTF">2010-06-11T17:14:13Z</dcterms:modified>
</cp:coreProperties>
</file>